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 Minchin (CDM)" initials="CM(" lastIdx="1" clrIdx="0">
    <p:extLst>
      <p:ext uri="{19B8F6BF-5375-455C-9EA6-DF929625EA0E}">
        <p15:presenceInfo xmlns:p15="http://schemas.microsoft.com/office/powerpoint/2012/main" userId="S-1-5-21-715724855-3786111374-4237823954-143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8" d="100"/>
          <a:sy n="68" d="100"/>
        </p:scale>
        <p:origin x="32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58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23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97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91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73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4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29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46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71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1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66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15F7A-8C8A-4665-AE67-1FEEC9E89F0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00E24-E654-4201-898A-200907CD2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39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rriculum Road Map | Teaching Resources">
            <a:extLst>
              <a:ext uri="{FF2B5EF4-FFF2-40B4-BE49-F238E27FC236}">
                <a16:creationId xmlns:a16="http://schemas.microsoft.com/office/drawing/2014/main" id="{0B9D805A-3E72-4507-B681-CD9D020ED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03" y="361655"/>
            <a:ext cx="5343684" cy="1194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ixth Form in Christleton, near Chester">
            <a:extLst>
              <a:ext uri="{FF2B5EF4-FFF2-40B4-BE49-F238E27FC236}">
                <a16:creationId xmlns:a16="http://schemas.microsoft.com/office/drawing/2014/main" id="{7B5F7CAF-CD71-4268-ADBB-7BCEB63C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674" y="682319"/>
            <a:ext cx="898171" cy="114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BB782E-69CC-4FD2-8325-67C28EF1AD1F}"/>
              </a:ext>
            </a:extLst>
          </p:cNvPr>
          <p:cNvSpPr txBox="1"/>
          <p:nvPr/>
        </p:nvSpPr>
        <p:spPr>
          <a:xfrm>
            <a:off x="127860" y="10927933"/>
            <a:ext cx="6624723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Including Guest speakers/ Outside agencies on the following topics: </a:t>
            </a:r>
            <a:r>
              <a:rPr lang="en-GB" sz="1600" dirty="0"/>
              <a:t>Sex and contraception, The United Nations, University preparation, Driving awareness, interview skills, financial education, Thriving in sixth form, applying for university and LBTQ plus.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564726-57CF-473C-9769-0D0C7FCF69E3}"/>
              </a:ext>
            </a:extLst>
          </p:cNvPr>
          <p:cNvSpPr txBox="1"/>
          <p:nvPr/>
        </p:nvSpPr>
        <p:spPr>
          <a:xfrm>
            <a:off x="1503982" y="10379022"/>
            <a:ext cx="148739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Thriving at KS5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F02CBD-4E27-41DE-BA52-8B96EBBB1063}"/>
              </a:ext>
            </a:extLst>
          </p:cNvPr>
          <p:cNvSpPr txBox="1"/>
          <p:nvPr/>
        </p:nvSpPr>
        <p:spPr>
          <a:xfrm>
            <a:off x="96395" y="269910"/>
            <a:ext cx="7007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Year 12 and 13 Personal Development and Life skills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BEA7D1-D63E-4489-A888-0E7C803117A6}"/>
              </a:ext>
            </a:extLst>
          </p:cNvPr>
          <p:cNvSpPr txBox="1"/>
          <p:nvPr/>
        </p:nvSpPr>
        <p:spPr>
          <a:xfrm>
            <a:off x="3263909" y="10379935"/>
            <a:ext cx="148739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New Drivers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331112F-815D-43BB-8FED-4CBD3D201E64}"/>
              </a:ext>
            </a:extLst>
          </p:cNvPr>
          <p:cNvSpPr txBox="1"/>
          <p:nvPr/>
        </p:nvSpPr>
        <p:spPr>
          <a:xfrm>
            <a:off x="5756566" y="9963523"/>
            <a:ext cx="89817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Positive V Toxic cultures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54EE62-2EAE-49BB-A368-D3ED77BA0459}"/>
              </a:ext>
            </a:extLst>
          </p:cNvPr>
          <p:cNvSpPr txBox="1"/>
          <p:nvPr/>
        </p:nvSpPr>
        <p:spPr>
          <a:xfrm>
            <a:off x="5984475" y="9040761"/>
            <a:ext cx="6618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Tax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FCA5D0F-97FE-4642-9A9D-68A3A155FB94}"/>
              </a:ext>
            </a:extLst>
          </p:cNvPr>
          <p:cNvSpPr txBox="1"/>
          <p:nvPr/>
        </p:nvSpPr>
        <p:spPr>
          <a:xfrm>
            <a:off x="3440221" y="8933039"/>
            <a:ext cx="15632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Money, savings and debt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66364C3-1C64-40E0-B543-DE054286C430}"/>
              </a:ext>
            </a:extLst>
          </p:cNvPr>
          <p:cNvSpPr txBox="1"/>
          <p:nvPr/>
        </p:nvSpPr>
        <p:spPr>
          <a:xfrm>
            <a:off x="1049809" y="8933039"/>
            <a:ext cx="205621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Your working Rights in Sixth form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8293B18-29C8-4C2C-996B-CD7DBC0DFB80}"/>
              </a:ext>
            </a:extLst>
          </p:cNvPr>
          <p:cNvSpPr txBox="1"/>
          <p:nvPr/>
        </p:nvSpPr>
        <p:spPr>
          <a:xfrm>
            <a:off x="127860" y="7689371"/>
            <a:ext cx="95341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Creating a LinkedIn profile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3F44F03-2AA4-4DDF-9E7A-61EFF31773E7}"/>
              </a:ext>
            </a:extLst>
          </p:cNvPr>
          <p:cNvSpPr txBox="1"/>
          <p:nvPr/>
        </p:nvSpPr>
        <p:spPr>
          <a:xfrm>
            <a:off x="1846847" y="7425500"/>
            <a:ext cx="95341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Sexual Health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73B1FBA-5567-445E-86F2-493A0DEFB876}"/>
              </a:ext>
            </a:extLst>
          </p:cNvPr>
          <p:cNvSpPr txBox="1"/>
          <p:nvPr/>
        </p:nvSpPr>
        <p:spPr>
          <a:xfrm>
            <a:off x="2922052" y="7499364"/>
            <a:ext cx="17261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Gas Lighting and Emotional Abuse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6476D9-25A1-411D-9FBC-1639015A724A}"/>
              </a:ext>
            </a:extLst>
          </p:cNvPr>
          <p:cNvSpPr txBox="1"/>
          <p:nvPr/>
        </p:nvSpPr>
        <p:spPr>
          <a:xfrm>
            <a:off x="96395" y="6422146"/>
            <a:ext cx="1245997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Online dating and personal safety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288A26-A31C-4562-98DB-C0365BFCDD53}"/>
              </a:ext>
            </a:extLst>
          </p:cNvPr>
          <p:cNvSpPr txBox="1"/>
          <p:nvPr/>
        </p:nvSpPr>
        <p:spPr>
          <a:xfrm>
            <a:off x="1414393" y="6090029"/>
            <a:ext cx="166656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Micro aggressions and use of language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47931A4-5C46-4771-9015-2C38C2F7F23D}"/>
              </a:ext>
            </a:extLst>
          </p:cNvPr>
          <p:cNvSpPr txBox="1"/>
          <p:nvPr/>
        </p:nvSpPr>
        <p:spPr>
          <a:xfrm>
            <a:off x="3358761" y="6042636"/>
            <a:ext cx="17261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Preparing for </a:t>
            </a:r>
            <a:r>
              <a:rPr lang="en-GB" sz="1600" dirty="0" err="1"/>
              <a:t>uni</a:t>
            </a:r>
            <a:r>
              <a:rPr lang="en-GB" sz="1600" dirty="0"/>
              <a:t> open days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009D135-C528-4AE2-A45C-0C6CC68C8487}"/>
              </a:ext>
            </a:extLst>
          </p:cNvPr>
          <p:cNvSpPr txBox="1"/>
          <p:nvPr/>
        </p:nvSpPr>
        <p:spPr>
          <a:xfrm>
            <a:off x="127860" y="5620517"/>
            <a:ext cx="111297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Interview preparation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25AA934-AA48-4101-8CA2-4078914FF7E7}"/>
              </a:ext>
            </a:extLst>
          </p:cNvPr>
          <p:cNvSpPr txBox="1"/>
          <p:nvPr/>
        </p:nvSpPr>
        <p:spPr>
          <a:xfrm>
            <a:off x="5897435" y="6491671"/>
            <a:ext cx="80982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Dangers of Vaping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716B18A-E1CA-4250-83EC-BC0D245A3C3C}"/>
              </a:ext>
            </a:extLst>
          </p:cNvPr>
          <p:cNvSpPr txBox="1"/>
          <p:nvPr/>
        </p:nvSpPr>
        <p:spPr>
          <a:xfrm>
            <a:off x="5986813" y="5797641"/>
            <a:ext cx="78759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Types of cancers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5073591-FBF3-4E89-9769-6632D8B62BE3}"/>
              </a:ext>
            </a:extLst>
          </p:cNvPr>
          <p:cNvSpPr txBox="1"/>
          <p:nvPr/>
        </p:nvSpPr>
        <p:spPr>
          <a:xfrm>
            <a:off x="29349" y="4721758"/>
            <a:ext cx="124599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UCAS and personal statements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FE41184-87DC-4544-8076-A6D76644EA4B}"/>
              </a:ext>
            </a:extLst>
          </p:cNvPr>
          <p:cNvSpPr txBox="1"/>
          <p:nvPr/>
        </p:nvSpPr>
        <p:spPr>
          <a:xfrm>
            <a:off x="1925602" y="4471941"/>
            <a:ext cx="128533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Mortgages and renting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22C7A1-031D-40B8-9F06-24ADBDBF2522}"/>
              </a:ext>
            </a:extLst>
          </p:cNvPr>
          <p:cNvSpPr txBox="1"/>
          <p:nvPr/>
        </p:nvSpPr>
        <p:spPr>
          <a:xfrm>
            <a:off x="3420822" y="4439295"/>
            <a:ext cx="158265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Body image and the media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0303D75-EFEC-4D69-B1A5-CD8F6704D615}"/>
              </a:ext>
            </a:extLst>
          </p:cNvPr>
          <p:cNvSpPr txBox="1"/>
          <p:nvPr/>
        </p:nvSpPr>
        <p:spPr>
          <a:xfrm>
            <a:off x="65071" y="3699971"/>
            <a:ext cx="124599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Date rape and sexual assault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D3C843B-464F-4B35-AB8F-FAB6083D9CE1}"/>
              </a:ext>
            </a:extLst>
          </p:cNvPr>
          <p:cNvSpPr txBox="1"/>
          <p:nvPr/>
        </p:nvSpPr>
        <p:spPr>
          <a:xfrm>
            <a:off x="369467" y="3009380"/>
            <a:ext cx="189845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Sexual harassment in the work place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3ECE2B6-6AAC-4FEB-A959-C8608D7A26FF}"/>
              </a:ext>
            </a:extLst>
          </p:cNvPr>
          <p:cNvSpPr txBox="1"/>
          <p:nvPr/>
        </p:nvSpPr>
        <p:spPr>
          <a:xfrm>
            <a:off x="2477497" y="3038266"/>
            <a:ext cx="128533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Planning a Holiday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6FE2173-093A-424A-93CC-BD279961110D}"/>
              </a:ext>
            </a:extLst>
          </p:cNvPr>
          <p:cNvSpPr txBox="1"/>
          <p:nvPr/>
        </p:nvSpPr>
        <p:spPr>
          <a:xfrm>
            <a:off x="5797206" y="3387303"/>
            <a:ext cx="95537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Managing pressures and influences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8AADE8-EA9A-4471-B864-BB5B4E561C9D}"/>
              </a:ext>
            </a:extLst>
          </p:cNvPr>
          <p:cNvSpPr txBox="1"/>
          <p:nvPr/>
        </p:nvSpPr>
        <p:spPr>
          <a:xfrm>
            <a:off x="3929056" y="3021920"/>
            <a:ext cx="128533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Risks and consequences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8392880-A204-4EFF-9B60-6EDEE0C3CB06}"/>
              </a:ext>
            </a:extLst>
          </p:cNvPr>
          <p:cNvSpPr txBox="1"/>
          <p:nvPr/>
        </p:nvSpPr>
        <p:spPr>
          <a:xfrm>
            <a:off x="3823259" y="1653101"/>
            <a:ext cx="159954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Aesthetics and the beauty industry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6D2B6A-6A08-488E-942E-BBAA8DAE8BC3}"/>
              </a:ext>
            </a:extLst>
          </p:cNvPr>
          <p:cNvSpPr txBox="1"/>
          <p:nvPr/>
        </p:nvSpPr>
        <p:spPr>
          <a:xfrm>
            <a:off x="1725646" y="1609361"/>
            <a:ext cx="172654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Recognising and avoiding burn out </a:t>
            </a:r>
          </a:p>
        </p:txBody>
      </p:sp>
    </p:spTree>
    <p:extLst>
      <p:ext uri="{BB962C8B-B14F-4D97-AF65-F5344CB8AC3E}">
        <p14:creationId xmlns:p14="http://schemas.microsoft.com/office/powerpoint/2010/main" val="3463669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151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Minchin (CDM)</dc:creator>
  <cp:lastModifiedBy>C Minchin (CDM)</cp:lastModifiedBy>
  <cp:revision>15</cp:revision>
  <dcterms:created xsi:type="dcterms:W3CDTF">2024-02-09T14:49:18Z</dcterms:created>
  <dcterms:modified xsi:type="dcterms:W3CDTF">2024-06-14T10:53:29Z</dcterms:modified>
</cp:coreProperties>
</file>